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19475"/>
            <a:ext cx="47625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3165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Самарской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«Губернский колледж города Похвистнево»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7696200" cy="28743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математических методов в профессиональной деятельности среднего медицинского персонала</a:t>
            </a: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5791200"/>
            <a:ext cx="45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Москаленко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 занятия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2192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Главная задача занятия: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математики в профессиональной деятельности медицинского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99060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Много из математики не остается в памяти, но когда поймешь ее, тогда легко при случае вспомнить забытое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(И.Л. Лобачевский)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20875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занятия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рассмотрение жизненных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ситуаций 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задач, используя знания математики.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2057400"/>
            <a:ext cx="81534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/>
              <a:t>  </a:t>
            </a:r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значение математики в профессиональной деятельности медицинского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работника;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математические методы решения прикладных задач в области профессиональной деятельности;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решать прикладные задачи в области профессиональной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66800"/>
            <a:ext cx="7498080" cy="350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Теоретические вопросы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Дайте определение проценту.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Дайте определение раствору.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Дайте определение концентрации раствора.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Дайте определение пропорции.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задач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0"/>
            <a:ext cx="83058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Средний вес новорожденного ребенка 3 кг 400 г. Если у ребенка курит отец, то его вес будет меньше среднего на 119 г, если курит мать – меньше на 255 г. Определите, сколько процентов теряет в весе новорожденный, если: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курит папа;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курит мама;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курят оба. Ответ округлите до единиц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Дым от одной сигареты содержит 5 мг яда никотина. Сколько яда примет человек за один день, выкурив 15 сигарет, если от каждой из них в его организм попадает 20% никотина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 суточной потребности подростка в различных витаминах составляет в среднем 125 мг. Одна выкуренная сигарета нейтрализует (уничтожает) 20% витаминов. Сколько витаминов ворует у себя тот, кто курит? Сколько витаминов получит тот, который курит?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8200"/>
            <a:ext cx="8229600" cy="6019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Задача 4.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Вицеф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Цефтиазим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 - антибиотик группы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цефалоспоринов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Форма выпуска - порошок для инъекций по 0,5г во флаконе. При в/м инъекцией порошок разводят в 1,5 мл 0,5 %раствора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лидокаина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Рассчитайте количество полученного раствора для однократного введения ребенку массой 10 кг, если суточная доза препарата 0,05 г/кг вводится в два приема.</a:t>
            </a:r>
          </a:p>
          <a:p>
            <a:pPr>
              <a:buNone/>
            </a:pPr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Задача 5.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Трихопол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метронидазол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антимикробный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препарат из группы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нитомидазола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Форма выпуска таблетки по 0.25 гр.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Рассчитайте количество таблеток на 1 прием ребенку массой 15 кг, если суточная доза 15 мг / кг вводится в 3 приема.</a:t>
            </a:r>
          </a:p>
          <a:p>
            <a:pPr>
              <a:buNone/>
            </a:pPr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Задача 6.</a:t>
            </a: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Больному введено 400 мг вещества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гексенал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Флаконы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гексенала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(1 г) разводят 100 мл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физраствора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Сколько мл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физраствора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было введено больному?</a:t>
            </a:r>
          </a:p>
          <a:p>
            <a:pPr>
              <a:buNone/>
            </a:pPr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Задача 7.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Рассчитать необходимое количество единиц инсулина (ЕД) при условии, что 1 ЕД расщепляет 5 г сахара сухого вещества, если введено 10% глюкозы 800 мл.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1.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Ромашка при сушке теряет 84% своей массы. Сколько получится сухой ромашки из 50 кг свежей? Сколько надо взять свежей ромашки, чтобы получить 32 кг сухой ромашки?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Курящие дети сокращают жизнь на 15%. Определите, какова продолжительность жизни (предположительно) нынешних курящих детей, если средняя продолжительность жизни в России 56 лет.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Сколько граммов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какой объем воды надо взять для приготовления 600 г 0,6% раствора?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ешение заданий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088" cy="5486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1.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- вся масса (свежая),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84% -теряет,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100-84=16% остается (сухая),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кг -100%,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кг -16%,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=50 ∙16 : 100 =8 кг сухой ромашки из 50 кг свежей,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кг -100%,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32 кг -16%,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32 ∙ 100 : 16 = 200 кг свежей ромашки надо взять, чтобы получить 32 кг сухой.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8 кг, 200 кг.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088" cy="5715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2.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= 0,15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0,15 ∙ 56 = 8,4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56 ─ 8, 4 = 47,6 (лет)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47,6 лет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Вычислим вес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растворе.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600 г – 100 %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 – 0,6 %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 3,6 г.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Определим необходимый объем воды.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600 – 3,6 = 596,4 г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3,6 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596,4 г воды необходимо взять</a:t>
            </a:r>
          </a:p>
          <a:p>
            <a:pPr>
              <a:buNone/>
            </a:pPr>
            <a:endParaRPr lang="ru-RU" b="1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1100</TotalTime>
  <Words>365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Государственное бюджетное профессиональное образовательное учреждение Самарской области  «Губернский колледж города Похвистнево» </vt:lpstr>
      <vt:lpstr>Слайд 2</vt:lpstr>
      <vt:lpstr>Цель занятия рассмотрение жизненных ситуаций и решение задач, используя знания математики. </vt:lpstr>
      <vt:lpstr>Теоретические вопросы: </vt:lpstr>
      <vt:lpstr>Условия задач</vt:lpstr>
      <vt:lpstr>Условия задач</vt:lpstr>
      <vt:lpstr>Самостоятельная работа</vt:lpstr>
      <vt:lpstr>Решение заданий</vt:lpstr>
      <vt:lpstr>Решение заданий</vt:lpstr>
      <vt:lpstr>Итог занятия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Размножение и развитие организмов</dc:title>
  <dc:creator>Natttly</dc:creator>
  <cp:lastModifiedBy>Asus</cp:lastModifiedBy>
  <cp:revision>106</cp:revision>
  <dcterms:created xsi:type="dcterms:W3CDTF">2011-03-11T18:09:42Z</dcterms:created>
  <dcterms:modified xsi:type="dcterms:W3CDTF">2019-11-04T10:20:14Z</dcterms:modified>
</cp:coreProperties>
</file>